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4747200" cy="18288000"/>
  <p:notesSz cx="6858000" cy="9144000"/>
  <p:defaultTextStyle>
    <a:defPPr>
      <a:defRPr lang="en-US"/>
    </a:defPPr>
    <a:lvl1pPr marL="0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6992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3985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097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6796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4959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1952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68944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3593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5" d="100"/>
          <a:sy n="25" d="100"/>
        </p:scale>
        <p:origin x="-1352" y="-136"/>
      </p:cViewPr>
      <p:guideLst>
        <p:guide orient="horz" pos="5760"/>
        <p:guide pos="109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23C70-978F-4119-AD8D-AE1B9E7031AE}" type="datetimeFigureOut">
              <a:rPr lang="en-US" smtClean="0"/>
              <a:t>7/28/16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1450" y="685800"/>
            <a:ext cx="65151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943B3-FBF8-4519-A860-34AA73F24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11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566992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3133985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470097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626796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7834959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9401952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10968944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1253593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71450" y="685800"/>
            <a:ext cx="65151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time</a:t>
            </a:r>
            <a:r>
              <a:rPr lang="en-US" baseline="0" dirty="0" smtClean="0"/>
              <a:t> as follows 3 seconds, 6 minutes and 50 seconds, 11 minutes and 54 seconds, 22 minutes and 54 seconds, 36 minutes and </a:t>
            </a:r>
            <a:r>
              <a:rPr lang="en-US" baseline="0" smtClean="0"/>
              <a:t>25 seconds, and </a:t>
            </a:r>
            <a:r>
              <a:rPr lang="en-US" baseline="0" dirty="0" smtClean="0"/>
              <a:t>45 minutes and 3 seconds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943B3-FBF8-4519-A860-34AA73F240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68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06040" y="5681138"/>
            <a:ext cx="29535120" cy="39200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12080" y="10363200"/>
            <a:ext cx="24323040" cy="4673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69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3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09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679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49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1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689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35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5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99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191720" y="732377"/>
            <a:ext cx="7818120" cy="1560406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7360" y="732377"/>
            <a:ext cx="22875240" cy="156040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418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82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4789" y="11751737"/>
            <a:ext cx="29535120" cy="363220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4789" y="7751241"/>
            <a:ext cx="29535120" cy="4000499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6992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3985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097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6796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4959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195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68944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3593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3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7360" y="4267209"/>
            <a:ext cx="15346680" cy="12069235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663160" y="4267209"/>
            <a:ext cx="15346680" cy="12069235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13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7361" y="4093635"/>
            <a:ext cx="15352714" cy="1706032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6992" indent="0">
              <a:buNone/>
              <a:defRPr sz="6900" b="1"/>
            </a:lvl2pPr>
            <a:lvl3pPr marL="3133985" indent="0">
              <a:buNone/>
              <a:defRPr sz="6200" b="1"/>
            </a:lvl3pPr>
            <a:lvl4pPr marL="4700977" indent="0">
              <a:buNone/>
              <a:defRPr sz="5500" b="1"/>
            </a:lvl4pPr>
            <a:lvl5pPr marL="6267967" indent="0">
              <a:buNone/>
              <a:defRPr sz="5500" b="1"/>
            </a:lvl5pPr>
            <a:lvl6pPr marL="7834959" indent="0">
              <a:buNone/>
              <a:defRPr sz="5500" b="1"/>
            </a:lvl6pPr>
            <a:lvl7pPr marL="9401952" indent="0">
              <a:buNone/>
              <a:defRPr sz="5500" b="1"/>
            </a:lvl7pPr>
            <a:lvl8pPr marL="10968944" indent="0">
              <a:buNone/>
              <a:defRPr sz="5500" b="1"/>
            </a:lvl8pPr>
            <a:lvl9pPr marL="12535937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7361" y="5799667"/>
            <a:ext cx="15352714" cy="10536768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651102" y="4093635"/>
            <a:ext cx="15358745" cy="1706032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6992" indent="0">
              <a:buNone/>
              <a:defRPr sz="6900" b="1"/>
            </a:lvl2pPr>
            <a:lvl3pPr marL="3133985" indent="0">
              <a:buNone/>
              <a:defRPr sz="6200" b="1"/>
            </a:lvl3pPr>
            <a:lvl4pPr marL="4700977" indent="0">
              <a:buNone/>
              <a:defRPr sz="5500" b="1"/>
            </a:lvl4pPr>
            <a:lvl5pPr marL="6267967" indent="0">
              <a:buNone/>
              <a:defRPr sz="5500" b="1"/>
            </a:lvl5pPr>
            <a:lvl6pPr marL="7834959" indent="0">
              <a:buNone/>
              <a:defRPr sz="5500" b="1"/>
            </a:lvl6pPr>
            <a:lvl7pPr marL="9401952" indent="0">
              <a:buNone/>
              <a:defRPr sz="5500" b="1"/>
            </a:lvl7pPr>
            <a:lvl8pPr marL="10968944" indent="0">
              <a:buNone/>
              <a:defRPr sz="5500" b="1"/>
            </a:lvl8pPr>
            <a:lvl9pPr marL="12535937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651102" y="5799667"/>
            <a:ext cx="15358745" cy="10536768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7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24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5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7367" y="728133"/>
            <a:ext cx="11431589" cy="309880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85190" y="728143"/>
            <a:ext cx="19424650" cy="15608301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7367" y="3826943"/>
            <a:ext cx="11431589" cy="12509501"/>
          </a:xfrm>
        </p:spPr>
        <p:txBody>
          <a:bodyPr/>
          <a:lstStyle>
            <a:lvl1pPr marL="0" indent="0">
              <a:buNone/>
              <a:defRPr sz="4800"/>
            </a:lvl1pPr>
            <a:lvl2pPr marL="1566992" indent="0">
              <a:buNone/>
              <a:defRPr sz="4100"/>
            </a:lvl2pPr>
            <a:lvl3pPr marL="3133985" indent="0">
              <a:buNone/>
              <a:defRPr sz="3400"/>
            </a:lvl3pPr>
            <a:lvl4pPr marL="4700977" indent="0">
              <a:buNone/>
              <a:defRPr sz="3100"/>
            </a:lvl4pPr>
            <a:lvl5pPr marL="6267967" indent="0">
              <a:buNone/>
              <a:defRPr sz="3100"/>
            </a:lvl5pPr>
            <a:lvl6pPr marL="7834959" indent="0">
              <a:buNone/>
              <a:defRPr sz="3100"/>
            </a:lvl6pPr>
            <a:lvl7pPr marL="9401952" indent="0">
              <a:buNone/>
              <a:defRPr sz="3100"/>
            </a:lvl7pPr>
            <a:lvl8pPr marL="10968944" indent="0">
              <a:buNone/>
              <a:defRPr sz="3100"/>
            </a:lvl8pPr>
            <a:lvl9pPr marL="12535937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52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694" y="12801605"/>
            <a:ext cx="20848320" cy="1511301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10694" y="1634067"/>
            <a:ext cx="20848320" cy="10972800"/>
          </a:xfrm>
        </p:spPr>
        <p:txBody>
          <a:bodyPr/>
          <a:lstStyle>
            <a:lvl1pPr marL="0" indent="0">
              <a:buNone/>
              <a:defRPr sz="11000"/>
            </a:lvl1pPr>
            <a:lvl2pPr marL="1566992" indent="0">
              <a:buNone/>
              <a:defRPr sz="9600"/>
            </a:lvl2pPr>
            <a:lvl3pPr marL="3133985" indent="0">
              <a:buNone/>
              <a:defRPr sz="8200"/>
            </a:lvl3pPr>
            <a:lvl4pPr marL="4700977" indent="0">
              <a:buNone/>
              <a:defRPr sz="6900"/>
            </a:lvl4pPr>
            <a:lvl5pPr marL="6267967" indent="0">
              <a:buNone/>
              <a:defRPr sz="6900"/>
            </a:lvl5pPr>
            <a:lvl6pPr marL="7834959" indent="0">
              <a:buNone/>
              <a:defRPr sz="6900"/>
            </a:lvl6pPr>
            <a:lvl7pPr marL="9401952" indent="0">
              <a:buNone/>
              <a:defRPr sz="6900"/>
            </a:lvl7pPr>
            <a:lvl8pPr marL="10968944" indent="0">
              <a:buNone/>
              <a:defRPr sz="6900"/>
            </a:lvl8pPr>
            <a:lvl9pPr marL="12535937" indent="0">
              <a:buNone/>
              <a:defRPr sz="6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10694" y="14312906"/>
            <a:ext cx="20848320" cy="2146299"/>
          </a:xfrm>
        </p:spPr>
        <p:txBody>
          <a:bodyPr/>
          <a:lstStyle>
            <a:lvl1pPr marL="0" indent="0">
              <a:buNone/>
              <a:defRPr sz="4800"/>
            </a:lvl1pPr>
            <a:lvl2pPr marL="1566992" indent="0">
              <a:buNone/>
              <a:defRPr sz="4100"/>
            </a:lvl2pPr>
            <a:lvl3pPr marL="3133985" indent="0">
              <a:buNone/>
              <a:defRPr sz="3400"/>
            </a:lvl3pPr>
            <a:lvl4pPr marL="4700977" indent="0">
              <a:buNone/>
              <a:defRPr sz="3100"/>
            </a:lvl4pPr>
            <a:lvl5pPr marL="6267967" indent="0">
              <a:buNone/>
              <a:defRPr sz="3100"/>
            </a:lvl5pPr>
            <a:lvl6pPr marL="7834959" indent="0">
              <a:buNone/>
              <a:defRPr sz="3100"/>
            </a:lvl6pPr>
            <a:lvl7pPr marL="9401952" indent="0">
              <a:buNone/>
              <a:defRPr sz="3100"/>
            </a:lvl7pPr>
            <a:lvl8pPr marL="10968944" indent="0">
              <a:buNone/>
              <a:defRPr sz="3100"/>
            </a:lvl8pPr>
            <a:lvl9pPr marL="12535937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66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7360" y="732368"/>
            <a:ext cx="31272480" cy="3048000"/>
          </a:xfrm>
          <a:prstGeom prst="rect">
            <a:avLst/>
          </a:prstGeom>
        </p:spPr>
        <p:txBody>
          <a:bodyPr vert="horz" lIns="313399" tIns="156700" rIns="313399" bIns="1567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7360" y="4267209"/>
            <a:ext cx="31272480" cy="12069235"/>
          </a:xfrm>
          <a:prstGeom prst="rect">
            <a:avLst/>
          </a:prstGeom>
        </p:spPr>
        <p:txBody>
          <a:bodyPr vert="horz" lIns="313399" tIns="156700" rIns="313399" bIns="15670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7360" y="16950276"/>
            <a:ext cx="810768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11C1B-9C73-427D-8C59-14005CECDF82}" type="datetimeFigureOut">
              <a:rPr lang="en-US" smtClean="0"/>
              <a:t>7/28/16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871960" y="16950276"/>
            <a:ext cx="1100328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902160" y="16950276"/>
            <a:ext cx="810768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67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3985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245" indent="-1175245" algn="l" defTabSz="3133985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6361" indent="-979368" algn="l" defTabSz="3133985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7480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4472" indent="-783495" algn="l" defTabSz="3133985" rtl="0" eaLnBrk="1" latinLnBrk="0" hangingPunct="1">
        <a:spcBef>
          <a:spcPct val="20000"/>
        </a:spcBef>
        <a:buFont typeface="Arial" pitchFamily="34" charset="0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1465" indent="-783495" algn="l" defTabSz="3133985" rtl="0" eaLnBrk="1" latinLnBrk="0" hangingPunct="1">
        <a:spcBef>
          <a:spcPct val="20000"/>
        </a:spcBef>
        <a:buFont typeface="Arial" pitchFamily="34" charset="0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18457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5450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2442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19431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6992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3985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097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6796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4959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1952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68944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593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3" r="13430"/>
          <a:stretch/>
        </p:blipFill>
        <p:spPr bwMode="auto">
          <a:xfrm>
            <a:off x="304800" y="487680"/>
            <a:ext cx="11183816" cy="8577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5" r="13538"/>
          <a:stretch/>
        </p:blipFill>
        <p:spPr bwMode="auto">
          <a:xfrm>
            <a:off x="11723077" y="492252"/>
            <a:ext cx="11136923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9" r="13501"/>
          <a:stretch/>
        </p:blipFill>
        <p:spPr bwMode="auto">
          <a:xfrm>
            <a:off x="23241000" y="492252"/>
            <a:ext cx="111252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75" r="13375"/>
          <a:stretch/>
        </p:blipFill>
        <p:spPr bwMode="auto">
          <a:xfrm>
            <a:off x="325316" y="9296400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1" r="13500"/>
          <a:stretch/>
        </p:blipFill>
        <p:spPr bwMode="auto">
          <a:xfrm>
            <a:off x="23241000" y="9296400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0" r="13723"/>
          <a:stretch/>
        </p:blipFill>
        <p:spPr bwMode="auto">
          <a:xfrm>
            <a:off x="11753557" y="9296400"/>
            <a:ext cx="11106443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4971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38</Words>
  <Application>Microsoft Macintosh PowerPoint</Application>
  <PresentationFormat>Custom</PresentationFormat>
  <Paragraphs>2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</dc:creator>
  <cp:lastModifiedBy>Shiva</cp:lastModifiedBy>
  <cp:revision>6</cp:revision>
  <dcterms:created xsi:type="dcterms:W3CDTF">2016-07-28T16:43:13Z</dcterms:created>
  <dcterms:modified xsi:type="dcterms:W3CDTF">2016-07-28T21:26:05Z</dcterms:modified>
</cp:coreProperties>
</file>

<file path=docProps/thumbnail.jpeg>
</file>